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8403DC8-22EC-4A1D-89BD-4249E846234F}" type="datetimeFigureOut">
              <a:rPr lang="en-ID" smtClean="0"/>
              <a:t>29/10/2024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117B3DE-209C-41E1-8589-EFD034E84C60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939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03DC8-22EC-4A1D-89BD-4249E846234F}" type="datetimeFigureOut">
              <a:rPr lang="en-ID" smtClean="0"/>
              <a:t>29/10/2024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B3DE-209C-41E1-8589-EFD034E84C6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761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03DC8-22EC-4A1D-89BD-4249E846234F}" type="datetimeFigureOut">
              <a:rPr lang="en-ID" smtClean="0"/>
              <a:t>29/10/2024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B3DE-209C-41E1-8589-EFD034E84C60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8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03DC8-22EC-4A1D-89BD-4249E846234F}" type="datetimeFigureOut">
              <a:rPr lang="en-ID" smtClean="0"/>
              <a:t>29/10/2024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B3DE-209C-41E1-8589-EFD034E84C60}" type="slidenum">
              <a:rPr lang="en-ID" smtClean="0"/>
              <a:t>‹#›</a:t>
            </a:fld>
            <a:endParaRPr lang="en-ID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612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03DC8-22EC-4A1D-89BD-4249E846234F}" type="datetimeFigureOut">
              <a:rPr lang="en-ID" smtClean="0"/>
              <a:t>29/10/2024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B3DE-209C-41E1-8589-EFD034E84C6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0988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03DC8-22EC-4A1D-89BD-4249E846234F}" type="datetimeFigureOut">
              <a:rPr lang="en-ID" smtClean="0"/>
              <a:t>29/10/2024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B3DE-209C-41E1-8589-EFD034E84C60}" type="slidenum">
              <a:rPr lang="en-ID" smtClean="0"/>
              <a:t>‹#›</a:t>
            </a:fld>
            <a:endParaRPr lang="en-ID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097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03DC8-22EC-4A1D-89BD-4249E846234F}" type="datetimeFigureOut">
              <a:rPr lang="en-ID" smtClean="0"/>
              <a:t>29/10/2024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B3DE-209C-41E1-8589-EFD034E84C60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986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03DC8-22EC-4A1D-89BD-4249E846234F}" type="datetimeFigureOut">
              <a:rPr lang="en-ID" smtClean="0"/>
              <a:t>29/10/2024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B3DE-209C-41E1-8589-EFD034E84C60}" type="slidenum">
              <a:rPr lang="en-ID" smtClean="0"/>
              <a:t>‹#›</a:t>
            </a:fld>
            <a:endParaRPr lang="en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022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03DC8-22EC-4A1D-89BD-4249E846234F}" type="datetimeFigureOut">
              <a:rPr lang="en-ID" smtClean="0"/>
              <a:t>29/10/2024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B3DE-209C-41E1-8589-EFD034E84C60}" type="slidenum">
              <a:rPr lang="en-ID" smtClean="0"/>
              <a:t>‹#›</a:t>
            </a:fld>
            <a:endParaRPr lang="en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643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10E9D-5BEF-3DF9-F7A8-B9877DBE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8B3EB-C597-D9E4-176D-CE64C48E8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2DE97-76F7-D118-AEE9-12B3A1906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03DC8-22EC-4A1D-89BD-4249E846234F}" type="datetimeFigureOut">
              <a:rPr lang="en-ID" smtClean="0"/>
              <a:t>29/10/2024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2C9E9-F032-8DC7-D5FF-56EF7B0D9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46713-E0FB-2070-8D7A-379EB481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B3DE-209C-41E1-8589-EFD034E84C6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443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03DC8-22EC-4A1D-89BD-4249E846234F}" type="datetimeFigureOut">
              <a:rPr lang="en-ID" smtClean="0"/>
              <a:t>29/10/2024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B3DE-209C-41E1-8589-EFD034E84C6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387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03DC8-22EC-4A1D-89BD-4249E846234F}" type="datetimeFigureOut">
              <a:rPr lang="en-ID" smtClean="0"/>
              <a:t>29/10/2024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B3DE-209C-41E1-8589-EFD034E84C60}" type="slidenum">
              <a:rPr lang="en-ID" smtClean="0"/>
              <a:t>‹#›</a:t>
            </a:fld>
            <a:endParaRPr lang="en-ID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206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03DC8-22EC-4A1D-89BD-4249E846234F}" type="datetimeFigureOut">
              <a:rPr lang="en-ID" smtClean="0"/>
              <a:t>29/10/2024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B3DE-209C-41E1-8589-EFD034E84C6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188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03DC8-22EC-4A1D-89BD-4249E846234F}" type="datetimeFigureOut">
              <a:rPr lang="en-ID" smtClean="0"/>
              <a:t>29/10/2024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B3DE-209C-41E1-8589-EFD034E84C60}" type="slidenum">
              <a:rPr lang="en-ID" smtClean="0"/>
              <a:t>‹#›</a:t>
            </a:fld>
            <a:endParaRPr lang="en-ID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30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03DC8-22EC-4A1D-89BD-4249E846234F}" type="datetimeFigureOut">
              <a:rPr lang="en-ID" smtClean="0"/>
              <a:t>29/10/2024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B3DE-209C-41E1-8589-EFD034E84C60}" type="slidenum">
              <a:rPr lang="en-ID" smtClean="0"/>
              <a:t>‹#›</a:t>
            </a:fld>
            <a:endParaRPr lang="en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66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03DC8-22EC-4A1D-89BD-4249E846234F}" type="datetimeFigureOut">
              <a:rPr lang="en-ID" smtClean="0"/>
              <a:t>29/10/2024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B3DE-209C-41E1-8589-EFD034E84C6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8635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03DC8-22EC-4A1D-89BD-4249E846234F}" type="datetimeFigureOut">
              <a:rPr lang="en-ID" smtClean="0"/>
              <a:t>29/10/2024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B3DE-209C-41E1-8589-EFD034E84C60}" type="slidenum">
              <a:rPr lang="en-ID" smtClean="0"/>
              <a:t>‹#›</a:t>
            </a:fld>
            <a:endParaRPr lang="en-ID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50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03DC8-22EC-4A1D-89BD-4249E846234F}" type="datetimeFigureOut">
              <a:rPr lang="en-ID" smtClean="0"/>
              <a:t>29/10/2024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B3DE-209C-41E1-8589-EFD034E84C6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015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8403DC8-22EC-4A1D-89BD-4249E846234F}" type="datetimeFigureOut">
              <a:rPr lang="en-ID" smtClean="0"/>
              <a:t>29/10/2024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117B3DE-209C-41E1-8589-EFD034E84C6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1849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CB6A1-1D5D-9876-6232-FF6C1FE4E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7201"/>
            <a:ext cx="9144000" cy="1936070"/>
          </a:xfrm>
        </p:spPr>
        <p:txBody>
          <a:bodyPr/>
          <a:lstStyle/>
          <a:p>
            <a:r>
              <a:rPr lang="it-IT" dirty="0"/>
              <a:t>Implementasi Data Warehouse di Amazon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FAF92-1A95-25C9-FE69-A130F21BE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67400"/>
            <a:ext cx="9144000" cy="120831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Lathif Ramadan [5231811022]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Andini</a:t>
            </a:r>
            <a:r>
              <a:rPr lang="en-US" dirty="0"/>
              <a:t> Angel M [5231811029]</a:t>
            </a:r>
            <a:endParaRPr lang="en-ID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DAE6A4-0415-0D69-5315-82CBB93A5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862" y="2525032"/>
            <a:ext cx="3798275" cy="25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932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23B7-0882-A2A4-278C-65FDB0995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Kelemahan Penggunaan Data Warehouse di Amazon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5667E-49F5-57BD-0C98-54651F2B6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Biaya</a:t>
            </a:r>
            <a:r>
              <a:rPr lang="en-ID" dirty="0"/>
              <a:t> yang Tinggi: </a:t>
            </a:r>
            <a:r>
              <a:rPr lang="en-ID" dirty="0" err="1"/>
              <a:t>Kenaikan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seiring</a:t>
            </a:r>
            <a:r>
              <a:rPr lang="en-ID" dirty="0"/>
              <a:t> volume data.</a:t>
            </a:r>
          </a:p>
          <a:p>
            <a:r>
              <a:rPr lang="en-ID" dirty="0"/>
              <a:t>Waktu Proses ETL: ETL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memakan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data </a:t>
            </a:r>
            <a:r>
              <a:rPr lang="en-ID" dirty="0" err="1"/>
              <a:t>besar</a:t>
            </a:r>
            <a:r>
              <a:rPr lang="en-ID" dirty="0"/>
              <a:t>.</a:t>
            </a:r>
          </a:p>
          <a:p>
            <a:r>
              <a:rPr lang="en-ID" dirty="0" err="1"/>
              <a:t>Keterbatasan</a:t>
            </a:r>
            <a:r>
              <a:rPr lang="en-ID" dirty="0"/>
              <a:t> pada </a:t>
            </a:r>
            <a:r>
              <a:rPr lang="en-ID" dirty="0" err="1"/>
              <a:t>Tipe</a:t>
            </a:r>
            <a:r>
              <a:rPr lang="en-ID" dirty="0"/>
              <a:t> Data: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data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terstruktur</a:t>
            </a:r>
            <a:r>
              <a:rPr lang="en-ID" dirty="0"/>
              <a:t>.</a:t>
            </a:r>
          </a:p>
          <a:p>
            <a:r>
              <a:rPr lang="en-ID" dirty="0" err="1"/>
              <a:t>Kurva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r>
              <a:rPr lang="en-ID" dirty="0"/>
              <a:t>: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beradaptasi</a:t>
            </a:r>
            <a:r>
              <a:rPr lang="en-ID" dirty="0"/>
              <a:t>.</a:t>
            </a:r>
          </a:p>
          <a:p>
            <a:r>
              <a:rPr lang="en-ID" dirty="0" err="1"/>
              <a:t>Pengaturan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yang </a:t>
            </a:r>
            <a:r>
              <a:rPr lang="en-ID" dirty="0" err="1"/>
              <a:t>Rumit</a:t>
            </a:r>
            <a:r>
              <a:rPr lang="en-ID" dirty="0"/>
              <a:t>: </a:t>
            </a:r>
            <a:r>
              <a:rPr lang="en-ID" dirty="0" err="1"/>
              <a:t>Memerlukan</a:t>
            </a:r>
            <a:r>
              <a:rPr lang="en-ID" dirty="0"/>
              <a:t> </a:t>
            </a:r>
            <a:r>
              <a:rPr lang="en-ID" dirty="0" err="1"/>
              <a:t>keahlian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.</a:t>
            </a:r>
          </a:p>
          <a:p>
            <a:r>
              <a:rPr lang="en-ID" dirty="0"/>
              <a:t>Batasan Skala: </a:t>
            </a:r>
            <a:r>
              <a:rPr lang="en-ID" dirty="0" err="1"/>
              <a:t>Terbatas</a:t>
            </a:r>
            <a:r>
              <a:rPr lang="en-ID" dirty="0"/>
              <a:t> pada </a:t>
            </a:r>
            <a:r>
              <a:rPr lang="en-ID" dirty="0" err="1"/>
              <a:t>ukuran</a:t>
            </a:r>
            <a:r>
              <a:rPr lang="en-ID" dirty="0"/>
              <a:t> cluster dan </a:t>
            </a:r>
            <a:r>
              <a:rPr lang="en-ID" dirty="0" err="1"/>
              <a:t>kapasitas</a:t>
            </a:r>
            <a:r>
              <a:rPr lang="en-ID" dirty="0"/>
              <a:t> </a:t>
            </a:r>
            <a:r>
              <a:rPr lang="en-ID" dirty="0" err="1"/>
              <a:t>penyimpanan</a:t>
            </a:r>
            <a:r>
              <a:rPr lang="en-ID" dirty="0"/>
              <a:t>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72945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2DBB-1008-9563-C308-1AC46612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457200"/>
            <a:ext cx="9601196" cy="1143001"/>
          </a:xfrm>
        </p:spPr>
        <p:txBody>
          <a:bodyPr>
            <a:normAutofit fontScale="90000"/>
          </a:bodyPr>
          <a:lstStyle/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Kasus</a:t>
            </a:r>
            <a:r>
              <a:rPr lang="en-ID" dirty="0"/>
              <a:t>: </a:t>
            </a:r>
            <a:r>
              <a:rPr lang="en-ID" dirty="0" err="1"/>
              <a:t>Penggunaan</a:t>
            </a:r>
            <a:r>
              <a:rPr lang="en-ID" dirty="0"/>
              <a:t> di Amazon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FAE85-A333-A021-8839-67287467C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789714"/>
            <a:ext cx="10515600" cy="2068285"/>
          </a:xfrm>
        </p:spPr>
        <p:txBody>
          <a:bodyPr/>
          <a:lstStyle/>
          <a:p>
            <a:r>
              <a:rPr lang="en-ID" dirty="0"/>
              <a:t>Customer: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pembelian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data </a:t>
            </a:r>
            <a:r>
              <a:rPr lang="en-ID" dirty="0" err="1"/>
              <a:t>produk</a:t>
            </a:r>
            <a:r>
              <a:rPr lang="en-ID" dirty="0"/>
              <a:t>.</a:t>
            </a:r>
          </a:p>
          <a:p>
            <a:r>
              <a:rPr lang="en-ID" dirty="0"/>
              <a:t>Warehouse Manager: </a:t>
            </a:r>
            <a:r>
              <a:rPr lang="en-ID" dirty="0" err="1"/>
              <a:t>Menyimpan</a:t>
            </a:r>
            <a:r>
              <a:rPr lang="en-ID" dirty="0"/>
              <a:t> data </a:t>
            </a:r>
            <a:r>
              <a:rPr lang="en-ID" dirty="0" err="1"/>
              <a:t>transaksi</a:t>
            </a:r>
            <a:r>
              <a:rPr lang="en-ID" dirty="0"/>
              <a:t> di Redshift.</a:t>
            </a:r>
          </a:p>
          <a:p>
            <a:r>
              <a:rPr lang="en-ID" dirty="0"/>
              <a:t>Data Analyst: </a:t>
            </a:r>
            <a:r>
              <a:rPr lang="en-ID" dirty="0" err="1"/>
              <a:t>Menganalisis</a:t>
            </a:r>
            <a:r>
              <a:rPr lang="en-ID" dirty="0"/>
              <a:t> </a:t>
            </a:r>
            <a:r>
              <a:rPr lang="en-ID" dirty="0" err="1"/>
              <a:t>perilaku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 dan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rekomendasi</a:t>
            </a:r>
            <a:r>
              <a:rPr lang="en-ID" dirty="0"/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7D87B0A-A4B2-E07A-2B39-8AC2A7FFB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666" y="1600201"/>
            <a:ext cx="2948668" cy="294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155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BDFF-2EEC-B100-41CA-0D7DAC48B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Alur Utama Studi Kasus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E3E6B-2558-B9D2-6A82-9863D5DA2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/>
              <a:t>Pelanggan melakukan transaksi.</a:t>
            </a:r>
          </a:p>
          <a:p>
            <a:r>
              <a:rPr lang="en-ID"/>
              <a:t>Data disimpan di Amazon Redshift.</a:t>
            </a:r>
          </a:p>
          <a:p>
            <a:r>
              <a:rPr lang="en-ID"/>
              <a:t>Manajer gudang memastikan integrasi data.</a:t>
            </a:r>
          </a:p>
          <a:p>
            <a:r>
              <a:rPr lang="en-ID"/>
              <a:t>Analis data menghasilkan wawasan dan rekomendasi.</a:t>
            </a:r>
          </a:p>
        </p:txBody>
      </p:sp>
    </p:spTree>
    <p:extLst>
      <p:ext uri="{BB962C8B-B14F-4D97-AF65-F5344CB8AC3E}">
        <p14:creationId xmlns:p14="http://schemas.microsoft.com/office/powerpoint/2010/main" val="1464303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27868-1FAB-428F-12E1-E2DB6F476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Kesimpulan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A865E-E204-68AF-DA14-C2B7500F4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/>
              <a:t>Penerapan data warehouse di Amazon:</a:t>
            </a:r>
          </a:p>
          <a:p>
            <a:r>
              <a:rPr lang="en-ID"/>
              <a:t>1. Skalabilitas: Mengelola volume data besar.</a:t>
            </a:r>
          </a:p>
          <a:p>
            <a:r>
              <a:rPr lang="en-ID"/>
              <a:t>2. Efisiensi: Proses ETL terintegrasi mempercepat analisis.</a:t>
            </a:r>
          </a:p>
          <a:p>
            <a:r>
              <a:rPr lang="en-ID"/>
              <a:t>3. Inovasi: Mendukung pengembangan sistem rekomendasi produk.</a:t>
            </a:r>
          </a:p>
        </p:txBody>
      </p:sp>
    </p:spTree>
    <p:extLst>
      <p:ext uri="{BB962C8B-B14F-4D97-AF65-F5344CB8AC3E}">
        <p14:creationId xmlns:p14="http://schemas.microsoft.com/office/powerpoint/2010/main" val="150534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, Beyonce': Explaining The Viral Meme Based On Conspiracy Theories">
            <a:extLst>
              <a:ext uri="{FF2B5EF4-FFF2-40B4-BE49-F238E27FC236}">
                <a16:creationId xmlns:a16="http://schemas.microsoft.com/office/drawing/2014/main" id="{0469B947-166C-0479-3976-4D81D30D1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43" y="1725603"/>
            <a:ext cx="5704114" cy="319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019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E847C-7AB9-E204-E63A-AFF2B2AE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8044541" cy="1303867"/>
          </a:xfrm>
        </p:spPr>
        <p:txBody>
          <a:bodyPr>
            <a:normAutofit fontScale="90000"/>
          </a:bodyPr>
          <a:lstStyle/>
          <a:p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Data Warehouse?</a:t>
            </a:r>
            <a:br>
              <a:rPr lang="en-ID" dirty="0"/>
            </a:b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25D04-3F9D-DBA7-5B5C-6C41D7447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86743"/>
            <a:ext cx="10515600" cy="3390220"/>
          </a:xfrm>
        </p:spPr>
        <p:txBody>
          <a:bodyPr/>
          <a:lstStyle/>
          <a:p>
            <a:r>
              <a:rPr lang="en-ID" dirty="0"/>
              <a:t>Data warehouse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menggabungkan</a:t>
            </a:r>
            <a:r>
              <a:rPr lang="en-ID" dirty="0"/>
              <a:t> data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dan </a:t>
            </a:r>
            <a:r>
              <a:rPr lang="en-ID" dirty="0" err="1"/>
              <a:t>pengambilan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.</a:t>
            </a:r>
          </a:p>
          <a:p>
            <a:r>
              <a:rPr lang="en-ID" dirty="0" err="1"/>
              <a:t>Dalam</a:t>
            </a:r>
            <a:r>
              <a:rPr lang="en-ID" dirty="0"/>
              <a:t> era digital,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Amazon </a:t>
            </a:r>
            <a:r>
              <a:rPr lang="en-ID" dirty="0" err="1"/>
              <a:t>membutuhkan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yang </a:t>
            </a:r>
            <a:r>
              <a:rPr lang="en-ID" dirty="0" err="1"/>
              <a:t>kuat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menangani</a:t>
            </a:r>
            <a:r>
              <a:rPr lang="en-ID" dirty="0"/>
              <a:t> volume data yang sangat </a:t>
            </a:r>
            <a:r>
              <a:rPr lang="en-ID" dirty="0" err="1"/>
              <a:t>besar</a:t>
            </a:r>
            <a:r>
              <a:rPr lang="en-ID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07CACB-1155-8084-48BC-F5FD24162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539" y="662515"/>
            <a:ext cx="173355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123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C5D3-D0D5-8D84-313A-05CA1595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Arsitektur</a:t>
            </a:r>
            <a:r>
              <a:rPr lang="en-ID" dirty="0"/>
              <a:t> Data Warehouse Amazon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91339-746C-7DD8-09FD-25697376D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07971"/>
            <a:ext cx="10515600" cy="2268992"/>
          </a:xfrm>
        </p:spPr>
        <p:txBody>
          <a:bodyPr/>
          <a:lstStyle/>
          <a:p>
            <a:r>
              <a:rPr lang="en-ID" dirty="0"/>
              <a:t>Amazon Redshift: </a:t>
            </a:r>
            <a:r>
              <a:rPr lang="en-ID" dirty="0" err="1"/>
              <a:t>Layanan</a:t>
            </a:r>
            <a:r>
              <a:rPr lang="en-ID" dirty="0"/>
              <a:t> data warehousing </a:t>
            </a:r>
            <a:r>
              <a:rPr lang="en-ID" dirty="0" err="1"/>
              <a:t>berbasis</a:t>
            </a:r>
            <a:r>
              <a:rPr lang="en-ID" dirty="0"/>
              <a:t> cloud yang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penyimpanan</a:t>
            </a:r>
            <a:r>
              <a:rPr lang="en-ID" dirty="0"/>
              <a:t> dan </a:t>
            </a:r>
            <a:r>
              <a:rPr lang="en-ID" dirty="0" err="1"/>
              <a:t>analisis</a:t>
            </a:r>
            <a:r>
              <a:rPr lang="en-ID" dirty="0"/>
              <a:t> data </a:t>
            </a:r>
            <a:r>
              <a:rPr lang="en-ID" dirty="0" err="1"/>
              <a:t>secara</a:t>
            </a:r>
            <a:r>
              <a:rPr lang="en-ID" dirty="0"/>
              <a:t> real-time. </a:t>
            </a:r>
            <a:r>
              <a:rPr lang="en-ID" dirty="0" err="1"/>
              <a:t>Dengan</a:t>
            </a:r>
            <a:r>
              <a:rPr lang="en-ID" dirty="0"/>
              <a:t> Redshift, Amazon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menyimpan</a:t>
            </a:r>
            <a:r>
              <a:rPr lang="en-ID" dirty="0"/>
              <a:t> dan </a:t>
            </a:r>
            <a:r>
              <a:rPr lang="en-ID" dirty="0" err="1"/>
              <a:t>menganalisis</a:t>
            </a:r>
            <a:r>
              <a:rPr lang="en-ID" dirty="0"/>
              <a:t> data </a:t>
            </a:r>
            <a:r>
              <a:rPr lang="en-ID" dirty="0" err="1"/>
              <a:t>transaksi</a:t>
            </a:r>
            <a:r>
              <a:rPr lang="en-ID" dirty="0"/>
              <a:t>, </a:t>
            </a:r>
            <a:r>
              <a:rPr lang="en-ID" dirty="0" err="1"/>
              <a:t>perilaku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operasional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efektif</a:t>
            </a:r>
            <a:r>
              <a:rPr lang="en-ID" dirty="0"/>
              <a:t> dan </a:t>
            </a:r>
            <a:r>
              <a:rPr lang="en-ID" dirty="0" err="1"/>
              <a:t>cepat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D2F7AA-AA32-992F-FAB1-1CED4F38B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854" y="2029052"/>
            <a:ext cx="4472291" cy="18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045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DF314-F415-1E3C-CE82-2D476155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33400"/>
            <a:ext cx="9601196" cy="1273629"/>
          </a:xfrm>
        </p:spPr>
        <p:txBody>
          <a:bodyPr/>
          <a:lstStyle/>
          <a:p>
            <a:r>
              <a:rPr lang="en-ID" dirty="0" err="1"/>
              <a:t>Bagaimana</a:t>
            </a:r>
            <a:r>
              <a:rPr lang="en-ID" dirty="0"/>
              <a:t> Amazon Redshift </a:t>
            </a:r>
            <a:r>
              <a:rPr lang="en-ID" dirty="0" err="1"/>
              <a:t>Bekerja</a:t>
            </a:r>
            <a:r>
              <a:rPr lang="en-ID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086D2-0914-EB11-E986-1D8AF9AC5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65259"/>
            <a:ext cx="10515600" cy="1911704"/>
          </a:xfrm>
        </p:spPr>
        <p:txBody>
          <a:bodyPr/>
          <a:lstStyle/>
          <a:p>
            <a:r>
              <a:rPr lang="en-ID" dirty="0"/>
              <a:t>Amazon Redshift </a:t>
            </a:r>
            <a:r>
              <a:rPr lang="en-ID" dirty="0" err="1"/>
              <a:t>menggunakan</a:t>
            </a:r>
            <a:r>
              <a:rPr lang="en-ID" dirty="0"/>
              <a:t> SQL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menganalisis</a:t>
            </a:r>
            <a:r>
              <a:rPr lang="en-ID" dirty="0"/>
              <a:t> data </a:t>
            </a:r>
            <a:r>
              <a:rPr lang="en-ID" dirty="0" err="1"/>
              <a:t>terstruktur</a:t>
            </a:r>
            <a:r>
              <a:rPr lang="en-ID" dirty="0"/>
              <a:t> dan semi-</a:t>
            </a:r>
            <a:r>
              <a:rPr lang="en-ID" dirty="0" err="1"/>
              <a:t>terstruktur</a:t>
            </a:r>
            <a:r>
              <a:rPr lang="en-ID" dirty="0"/>
              <a:t>.</a:t>
            </a:r>
          </a:p>
          <a:p>
            <a:r>
              <a:rPr lang="en-ID" dirty="0" err="1"/>
              <a:t>Memanfaatkan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keras</a:t>
            </a:r>
            <a:r>
              <a:rPr lang="en-ID" dirty="0"/>
              <a:t> dan machine learning AWS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performa</a:t>
            </a:r>
            <a:r>
              <a:rPr lang="en-ID" dirty="0"/>
              <a:t> optimal.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9B43785-C543-C50B-E0CD-1ED45F1E5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493" y="1653267"/>
            <a:ext cx="4343014" cy="244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64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3888A-D3B9-E569-62FC-6E06C63C1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/>
              <a:t>Komponen Utama Arsitektur Amazon Redshift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2CE17-839A-5DFA-9CD9-7FEC42E02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275113"/>
            <a:ext cx="10515600" cy="3901849"/>
          </a:xfrm>
        </p:spPr>
        <p:txBody>
          <a:bodyPr/>
          <a:lstStyle/>
          <a:p>
            <a:r>
              <a:rPr lang="en-ID" dirty="0"/>
              <a:t>Cluster: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leader node dan compute nodes.</a:t>
            </a:r>
          </a:p>
          <a:p>
            <a:r>
              <a:rPr lang="en-ID" dirty="0"/>
              <a:t>Proses ETL: Data </a:t>
            </a:r>
            <a:r>
              <a:rPr lang="en-ID" dirty="0" err="1"/>
              <a:t>diekstraksi</a:t>
            </a:r>
            <a:r>
              <a:rPr lang="en-ID" dirty="0"/>
              <a:t>, </a:t>
            </a:r>
            <a:r>
              <a:rPr lang="en-ID" dirty="0" err="1"/>
              <a:t>diubah</a:t>
            </a:r>
            <a:r>
              <a:rPr lang="en-ID" dirty="0"/>
              <a:t>, dan </a:t>
            </a:r>
            <a:r>
              <a:rPr lang="en-ID" dirty="0" err="1"/>
              <a:t>dimuat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ETL.</a:t>
            </a:r>
          </a:p>
          <a:p>
            <a:r>
              <a:rPr lang="en-ID" dirty="0" err="1"/>
              <a:t>Distribusi</a:t>
            </a:r>
            <a:r>
              <a:rPr lang="en-ID" dirty="0"/>
              <a:t> Data dan </a:t>
            </a:r>
            <a:r>
              <a:rPr lang="en-ID" dirty="0" err="1"/>
              <a:t>Eksekusi</a:t>
            </a:r>
            <a:r>
              <a:rPr lang="en-ID" dirty="0"/>
              <a:t> Query: Proses </a:t>
            </a:r>
            <a:r>
              <a:rPr lang="en-ID" dirty="0" err="1"/>
              <a:t>paralel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.</a:t>
            </a:r>
          </a:p>
          <a:p>
            <a:r>
              <a:rPr lang="en-ID" dirty="0" err="1"/>
              <a:t>Skalabilitas</a:t>
            </a:r>
            <a:r>
              <a:rPr lang="en-ID" dirty="0"/>
              <a:t>: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skala</a:t>
            </a:r>
            <a:r>
              <a:rPr lang="en-ID" dirty="0"/>
              <a:t> horizontal dan </a:t>
            </a:r>
            <a:r>
              <a:rPr lang="en-ID" dirty="0" err="1"/>
              <a:t>vertikal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4325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5389-609F-C77B-99E3-01BC70835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359230"/>
            <a:ext cx="9601196" cy="1382484"/>
          </a:xfrm>
        </p:spPr>
        <p:txBody>
          <a:bodyPr/>
          <a:lstStyle/>
          <a:p>
            <a:r>
              <a:rPr lang="en-ID" dirty="0"/>
              <a:t>Diagram Alur ETL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7D28F-A193-7D72-8AC1-3676068E6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007429"/>
            <a:ext cx="10515600" cy="1567542"/>
          </a:xfrm>
        </p:spPr>
        <p:txBody>
          <a:bodyPr/>
          <a:lstStyle/>
          <a:p>
            <a:r>
              <a:rPr lang="sv-SE" dirty="0"/>
              <a:t>Menampilkan alur data dari sumber hingga analisis di Redshift.</a:t>
            </a:r>
            <a:endParaRPr lang="en-ID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98B70BA-BD9A-6065-0EBD-73B20FFC5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594077"/>
            <a:ext cx="59436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949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08007-CDB1-AD6B-EFB2-540378EC8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Cara Kerja Data Warehouse Amazon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072F0-7242-9D21-56B9-45EE68C76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503713"/>
            <a:ext cx="10515600" cy="3673249"/>
          </a:xfrm>
        </p:spPr>
        <p:txBody>
          <a:bodyPr/>
          <a:lstStyle/>
          <a:p>
            <a:r>
              <a:rPr lang="en-ID" dirty="0" err="1"/>
              <a:t>Mengelola</a:t>
            </a:r>
            <a:r>
              <a:rPr lang="en-ID" dirty="0"/>
              <a:t> Data </a:t>
            </a:r>
            <a:r>
              <a:rPr lang="en-ID" dirty="0" err="1"/>
              <a:t>Transaksi</a:t>
            </a:r>
            <a:r>
              <a:rPr lang="en-ID" dirty="0"/>
              <a:t>: </a:t>
            </a:r>
            <a:r>
              <a:rPr lang="en-ID" dirty="0" err="1"/>
              <a:t>Menyimpan</a:t>
            </a:r>
            <a:r>
              <a:rPr lang="en-ID" dirty="0"/>
              <a:t> dan </a:t>
            </a:r>
            <a:r>
              <a:rPr lang="en-ID" dirty="0" err="1"/>
              <a:t>menganalisis</a:t>
            </a:r>
            <a:r>
              <a:rPr lang="en-ID" dirty="0"/>
              <a:t> data </a:t>
            </a:r>
            <a:r>
              <a:rPr lang="en-ID" dirty="0" err="1"/>
              <a:t>transaksi</a:t>
            </a:r>
            <a:r>
              <a:rPr lang="en-ID" dirty="0"/>
              <a:t>.</a:t>
            </a:r>
          </a:p>
          <a:p>
            <a:r>
              <a:rPr lang="en-ID" dirty="0" err="1"/>
              <a:t>Analisis</a:t>
            </a:r>
            <a:r>
              <a:rPr lang="en-ID" dirty="0"/>
              <a:t> Real-time: Integrasi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wawasan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.</a:t>
            </a:r>
          </a:p>
          <a:p>
            <a:r>
              <a:rPr lang="en-ID" dirty="0" err="1"/>
              <a:t>Rekomendasi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: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pola</a:t>
            </a:r>
            <a:r>
              <a:rPr lang="en-ID" dirty="0"/>
              <a:t> </a:t>
            </a:r>
            <a:r>
              <a:rPr lang="en-ID" dirty="0" err="1"/>
              <a:t>pembelian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rekomendasi</a:t>
            </a:r>
            <a:r>
              <a:rPr lang="en-ID" dirty="0"/>
              <a:t> yang </a:t>
            </a:r>
            <a:r>
              <a:rPr lang="en-ID" dirty="0" err="1"/>
              <a:t>dipersonalisasi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4534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D2A83-BC3D-F2D6-7FE5-4B9B0E49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Keunggulan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Data Warehouse di Amazon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7A624-ACED-9E5F-EF37-8041BD59D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928257"/>
            <a:ext cx="10515600" cy="3248706"/>
          </a:xfrm>
        </p:spPr>
        <p:txBody>
          <a:bodyPr/>
          <a:lstStyle/>
          <a:p>
            <a:r>
              <a:rPr lang="en-ID" dirty="0" err="1"/>
              <a:t>Analisis</a:t>
            </a:r>
            <a:r>
              <a:rPr lang="en-ID" dirty="0"/>
              <a:t> Data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: </a:t>
            </a:r>
            <a:r>
              <a:rPr lang="en-ID" dirty="0" err="1"/>
              <a:t>Mempercepat</a:t>
            </a:r>
            <a:r>
              <a:rPr lang="en-ID" dirty="0"/>
              <a:t> </a:t>
            </a:r>
            <a:r>
              <a:rPr lang="en-ID" dirty="0" err="1"/>
              <a:t>pengambilan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.</a:t>
            </a:r>
          </a:p>
          <a:p>
            <a:r>
              <a:rPr lang="en-ID" dirty="0"/>
              <a:t>Integrasi Data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wawasan</a:t>
            </a:r>
            <a:r>
              <a:rPr lang="en-ID" dirty="0"/>
              <a:t> </a:t>
            </a:r>
            <a:r>
              <a:rPr lang="en-ID" dirty="0" err="1"/>
              <a:t>holistik</a:t>
            </a:r>
            <a:r>
              <a:rPr lang="en-ID" dirty="0"/>
              <a:t>.</a:t>
            </a:r>
          </a:p>
          <a:p>
            <a:r>
              <a:rPr lang="en-ID" dirty="0" err="1"/>
              <a:t>Kemudahan</a:t>
            </a:r>
            <a:r>
              <a:rPr lang="en-ID" dirty="0"/>
              <a:t> </a:t>
            </a:r>
            <a:r>
              <a:rPr lang="en-ID" dirty="0" err="1"/>
              <a:t>Pengelolaan</a:t>
            </a:r>
            <a:r>
              <a:rPr lang="en-ID" dirty="0"/>
              <a:t>: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beban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 TI.</a:t>
            </a:r>
          </a:p>
        </p:txBody>
      </p:sp>
    </p:spTree>
    <p:extLst>
      <p:ext uri="{BB962C8B-B14F-4D97-AF65-F5344CB8AC3E}">
        <p14:creationId xmlns:p14="http://schemas.microsoft.com/office/powerpoint/2010/main" val="1369796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86B1D-91D2-CCE3-439E-B94091EB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Keunggulan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Data Warehouse di Amazon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11103-0ACE-4330-A987-958FA5521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77885"/>
            <a:ext cx="10515600" cy="3499077"/>
          </a:xfrm>
        </p:spPr>
        <p:txBody>
          <a:bodyPr/>
          <a:lstStyle/>
          <a:p>
            <a:r>
              <a:rPr lang="en-ID" dirty="0" err="1"/>
              <a:t>Penyimpanan</a:t>
            </a:r>
            <a:r>
              <a:rPr lang="en-ID" dirty="0"/>
              <a:t> yang </a:t>
            </a:r>
            <a:r>
              <a:rPr lang="en-ID" dirty="0" err="1"/>
              <a:t>Efisien</a:t>
            </a:r>
            <a:r>
              <a:rPr lang="en-ID" dirty="0"/>
              <a:t>: </a:t>
            </a:r>
            <a:r>
              <a:rPr lang="en-ID" dirty="0" err="1"/>
              <a:t>Mengoptimalkan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dan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performa</a:t>
            </a:r>
            <a:r>
              <a:rPr lang="en-ID" dirty="0"/>
              <a:t> </a:t>
            </a:r>
            <a:r>
              <a:rPr lang="en-ID" dirty="0" err="1"/>
              <a:t>kueri</a:t>
            </a:r>
            <a:r>
              <a:rPr lang="en-ID" dirty="0"/>
              <a:t>.</a:t>
            </a:r>
          </a:p>
          <a:p>
            <a:r>
              <a:rPr lang="en-ID" dirty="0" err="1"/>
              <a:t>Skalabilitas</a:t>
            </a:r>
            <a:r>
              <a:rPr lang="en-ID" dirty="0"/>
              <a:t> dan </a:t>
            </a:r>
            <a:r>
              <a:rPr lang="en-ID" dirty="0" err="1"/>
              <a:t>Fleksibilitas</a:t>
            </a:r>
            <a:r>
              <a:rPr lang="en-ID" dirty="0"/>
              <a:t>: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menurunkan</a:t>
            </a:r>
            <a:r>
              <a:rPr lang="en-ID" dirty="0"/>
              <a:t> </a:t>
            </a:r>
            <a:r>
              <a:rPr lang="en-ID" dirty="0" err="1"/>
              <a:t>kapasitas</a:t>
            </a:r>
            <a:r>
              <a:rPr lang="en-ID" dirty="0"/>
              <a:t>.</a:t>
            </a:r>
          </a:p>
          <a:p>
            <a:r>
              <a:rPr lang="en-ID" dirty="0" err="1"/>
              <a:t>Keamanan</a:t>
            </a:r>
            <a:r>
              <a:rPr lang="en-ID" dirty="0"/>
              <a:t> Data yang </a:t>
            </a:r>
            <a:r>
              <a:rPr lang="en-ID" dirty="0" err="1"/>
              <a:t>Kuat</a:t>
            </a:r>
            <a:r>
              <a:rPr lang="en-ID" dirty="0"/>
              <a:t>: </a:t>
            </a:r>
            <a:r>
              <a:rPr lang="en-ID" dirty="0" err="1"/>
              <a:t>Enkripsi</a:t>
            </a:r>
            <a:r>
              <a:rPr lang="en-ID" dirty="0"/>
              <a:t> dan </a:t>
            </a:r>
            <a:r>
              <a:rPr lang="en-ID" dirty="0" err="1"/>
              <a:t>kontrol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</a:t>
            </a:r>
            <a:r>
              <a:rPr lang="en-ID" dirty="0" err="1"/>
              <a:t>peran</a:t>
            </a:r>
            <a:r>
              <a:rPr lang="en-ID" dirty="0"/>
              <a:t>.</a:t>
            </a:r>
          </a:p>
          <a:p>
            <a:r>
              <a:rPr lang="en-ID" dirty="0" err="1"/>
              <a:t>Rekomendasi</a:t>
            </a:r>
            <a:r>
              <a:rPr lang="en-ID" dirty="0"/>
              <a:t> yang </a:t>
            </a:r>
            <a:r>
              <a:rPr lang="en-ID" dirty="0" err="1"/>
              <a:t>dipersonalisasi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21083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</TotalTime>
  <Words>473</Words>
  <Application>Microsoft Office PowerPoint</Application>
  <PresentationFormat>Widescreen</PresentationFormat>
  <Paragraphs>52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Garamond</vt:lpstr>
      <vt:lpstr>Organic</vt:lpstr>
      <vt:lpstr>Implementasi Data Warehouse di Amazon</vt:lpstr>
      <vt:lpstr>Apa itu Data Warehouse? </vt:lpstr>
      <vt:lpstr>Arsitektur Data Warehouse Amazon</vt:lpstr>
      <vt:lpstr>Bagaimana Amazon Redshift Bekerja?</vt:lpstr>
      <vt:lpstr>Komponen Utama Arsitektur Amazon Redshift</vt:lpstr>
      <vt:lpstr>Diagram Alur ETL</vt:lpstr>
      <vt:lpstr>Cara Kerja Data Warehouse Amazon</vt:lpstr>
      <vt:lpstr>Keunggulan Penggunaan Data Warehouse di Amazon</vt:lpstr>
      <vt:lpstr>Keunggulan Penggunaan Data Warehouse di Amazon</vt:lpstr>
      <vt:lpstr>Kelemahan Penggunaan Data Warehouse di Amazon</vt:lpstr>
      <vt:lpstr>Contoh Studi Kasus: Penggunaan di Amazon</vt:lpstr>
      <vt:lpstr>Alur Utama Studi Kasus</vt:lpstr>
      <vt:lpstr>Kesimpulan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jeje maniezzz</dc:creator>
  <cp:lastModifiedBy>jeje maniezzz</cp:lastModifiedBy>
  <cp:revision>2</cp:revision>
  <dcterms:created xsi:type="dcterms:W3CDTF">2024-10-24T14:14:31Z</dcterms:created>
  <dcterms:modified xsi:type="dcterms:W3CDTF">2024-10-29T05:18:48Z</dcterms:modified>
</cp:coreProperties>
</file>